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1" r:id="rId12"/>
    <p:sldId id="272" r:id="rId13"/>
    <p:sldId id="270" r:id="rId14"/>
    <p:sldId id="269" r:id="rId15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DDECB-AD82-45C1-946E-9CEC0D5FC3FF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6AE01-1CF3-469F-BBAA-FE126984089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0691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6AE01-1CF3-469F-BBAA-FE1269840890}" type="slidenum">
              <a:rPr lang="es-BO" smtClean="0"/>
              <a:t>1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6133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6AE01-1CF3-469F-BBAA-FE1269840890}" type="slidenum">
              <a:rPr lang="es-BO" smtClean="0"/>
              <a:t>11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849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6AE01-1CF3-469F-BBAA-FE1269840890}" type="slidenum">
              <a:rPr lang="es-BO" smtClean="0"/>
              <a:t>12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849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s-BO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EA5F1EC-16AF-4C73-A824-1F49ADE53D43}" type="datetimeFigureOut">
              <a:rPr lang="es-BO" smtClean="0"/>
              <a:t>16/6/2025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BO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9C6BFA6-2071-4FB2-8779-6E5FE9CD1EE0}" type="slidenum">
              <a:rPr lang="es-BO" smtClean="0"/>
              <a:t>‹Nº›</a:t>
            </a:fld>
            <a:endParaRPr lang="es-B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203848" y="3933056"/>
            <a:ext cx="6400800" cy="1600200"/>
          </a:xfrm>
        </p:spPr>
        <p:txBody>
          <a:bodyPr/>
          <a:lstStyle/>
          <a:p>
            <a:pPr algn="l"/>
            <a:r>
              <a:rPr lang="es-MX" dirty="0" smtClean="0"/>
              <a:t>Estudiante:</a:t>
            </a:r>
          </a:p>
          <a:p>
            <a:pPr algn="l"/>
            <a:r>
              <a:rPr lang="es-MX" dirty="0" smtClean="0"/>
              <a:t>Alfaro Ayzama José Fernando</a:t>
            </a:r>
            <a:endParaRPr lang="es-BO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Generador de recetas </a:t>
            </a:r>
            <a:r>
              <a:rPr lang="es-MX" dirty="0"/>
              <a:t>a partir de vegetales, carbohidratos y carnes</a:t>
            </a:r>
            <a:endParaRPr lang="es-B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2653140" cy="356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Flujo para generar receta para 1 persona.</a:t>
            </a:r>
            <a:endParaRPr lang="es-BO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9810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3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Recomendaciones</a:t>
            </a:r>
            <a:endParaRPr lang="es-BO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7" y="2060848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Buena iluminación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1134" y="4842015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Hardware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76890" y="343829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Imágenes claras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46047"/>
            <a:ext cx="1800200" cy="119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96952"/>
            <a:ext cx="3696940" cy="139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616139"/>
            <a:ext cx="2175111" cy="162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Limitaciones</a:t>
            </a:r>
            <a:endParaRPr lang="es-BO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7" y="2060848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Cobertura limitada de alimentos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89268" y="5301208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Mal posicionamiento de cámara 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55576" y="332846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Carga y procesamiento en móviles de baja calidad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9938"/>
            <a:ext cx="2397249" cy="138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20632"/>
            <a:ext cx="2232248" cy="133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50258"/>
            <a:ext cx="1194246" cy="120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1" y="4643379"/>
            <a:ext cx="1894057" cy="131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6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3768" y="2492896"/>
            <a:ext cx="4392488" cy="1143000"/>
          </a:xfrm>
        </p:spPr>
        <p:txBody>
          <a:bodyPr/>
          <a:lstStyle/>
          <a:p>
            <a:r>
              <a:rPr lang="es-MX" dirty="0" smtClean="0"/>
              <a:t>Demostración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15598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260648"/>
            <a:ext cx="5456833" cy="620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3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Antecedentes </a:t>
            </a:r>
            <a:endParaRPr lang="es-BO" dirty="0"/>
          </a:p>
        </p:txBody>
      </p:sp>
      <p:sp>
        <p:nvSpPr>
          <p:cNvPr id="5" name="4 CuadroTexto"/>
          <p:cNvSpPr txBox="1"/>
          <p:nvPr/>
        </p:nvSpPr>
        <p:spPr>
          <a:xfrm>
            <a:off x="690261" y="1471057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</a:t>
            </a:r>
            <a:r>
              <a:rPr lang="es-MX" dirty="0"/>
              <a:t>á</a:t>
            </a:r>
            <a:r>
              <a:rPr lang="es-MX" dirty="0" smtClean="0"/>
              <a:t>lculo de  calorías </a:t>
            </a:r>
            <a:endParaRPr lang="es-BO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65516" y="3927280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Hacer una comida balanceada</a:t>
            </a:r>
            <a:endParaRPr lang="es-BO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1" y="2626111"/>
            <a:ext cx="1068594" cy="909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92" y="2372682"/>
            <a:ext cx="1152128" cy="12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47615"/>
            <a:ext cx="1080120" cy="14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61" y="2386792"/>
            <a:ext cx="1200641" cy="12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312" y="2255164"/>
            <a:ext cx="1440159" cy="1430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6 Flecha derecha"/>
          <p:cNvSpPr/>
          <p:nvPr/>
        </p:nvSpPr>
        <p:spPr>
          <a:xfrm>
            <a:off x="1664834" y="2862097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3" name="22 Flecha derecha"/>
          <p:cNvSpPr/>
          <p:nvPr/>
        </p:nvSpPr>
        <p:spPr>
          <a:xfrm>
            <a:off x="6732240" y="2805677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4" name="23 Flecha derecha"/>
          <p:cNvSpPr/>
          <p:nvPr/>
        </p:nvSpPr>
        <p:spPr>
          <a:xfrm>
            <a:off x="4860032" y="2878865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5" name="24 Flecha derecha"/>
          <p:cNvSpPr/>
          <p:nvPr/>
        </p:nvSpPr>
        <p:spPr>
          <a:xfrm>
            <a:off x="3209386" y="2871190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3" y="4296612"/>
            <a:ext cx="1585404" cy="122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90" y="5624142"/>
            <a:ext cx="770473" cy="107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73" y="4913202"/>
            <a:ext cx="2268289" cy="128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54" y="4941168"/>
            <a:ext cx="1634074" cy="122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30 Flecha derecha"/>
          <p:cNvSpPr/>
          <p:nvPr/>
        </p:nvSpPr>
        <p:spPr>
          <a:xfrm rot="1363819">
            <a:off x="2857994" y="5218170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32" name="31 Flecha derecha"/>
          <p:cNvSpPr/>
          <p:nvPr/>
        </p:nvSpPr>
        <p:spPr>
          <a:xfrm rot="19458204">
            <a:off x="2889073" y="5784830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34" name="33 Flecha derecha"/>
          <p:cNvSpPr/>
          <p:nvPr/>
        </p:nvSpPr>
        <p:spPr>
          <a:xfrm>
            <a:off x="6377291" y="5427930"/>
            <a:ext cx="39818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776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Problemática </a:t>
            </a:r>
            <a:endParaRPr lang="es-BO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87310"/>
            <a:ext cx="2271514" cy="249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59831"/>
            <a:ext cx="1872208" cy="234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49" y="2099642"/>
            <a:ext cx="1440159" cy="1430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23" y="1977843"/>
            <a:ext cx="2520280" cy="167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41564"/>
            <a:ext cx="2469952" cy="184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90261" y="1471057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Dificultad de cálculo de  calorías </a:t>
            </a:r>
            <a:endParaRPr lang="es-BO" dirty="0"/>
          </a:p>
        </p:txBody>
      </p:sp>
      <p:sp>
        <p:nvSpPr>
          <p:cNvPr id="9" name="8 CuadroTexto"/>
          <p:cNvSpPr txBox="1"/>
          <p:nvPr/>
        </p:nvSpPr>
        <p:spPr>
          <a:xfrm>
            <a:off x="755576" y="3797481"/>
            <a:ext cx="437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Qué receta hacer con los ingredientes que tengo? </a:t>
            </a:r>
            <a:endParaRPr lang="es-B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89" y="4541564"/>
            <a:ext cx="2451727" cy="168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Flecha derecha"/>
          <p:cNvSpPr/>
          <p:nvPr/>
        </p:nvSpPr>
        <p:spPr>
          <a:xfrm>
            <a:off x="3617664" y="2567612"/>
            <a:ext cx="666303" cy="33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11 Flecha derecha"/>
          <p:cNvSpPr/>
          <p:nvPr/>
        </p:nvSpPr>
        <p:spPr>
          <a:xfrm>
            <a:off x="6010336" y="2564709"/>
            <a:ext cx="666303" cy="33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891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Propuesta</a:t>
            </a:r>
            <a:endParaRPr lang="es-B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5" y="3429000"/>
            <a:ext cx="1802791" cy="15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430060"/>
            <a:ext cx="1645493" cy="123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2771800" y="1704113"/>
            <a:ext cx="3816424" cy="4824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>
              <a:noFill/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5" b="97124" l="3497" r="94056">
                        <a14:foregroundMark x1="66084" y1="92699" x2="66084" y2="92699"/>
                        <a14:foregroundMark x1="51748" y1="78982" x2="51748" y2="78982"/>
                        <a14:foregroundMark x1="55245" y1="72788" x2="55245" y2="72788"/>
                        <a14:foregroundMark x1="35315" y1="70354" x2="35315" y2="70354"/>
                        <a14:foregroundMark x1="47902" y1="67478" x2="47902" y2="67478"/>
                        <a14:foregroundMark x1="67483" y1="68584" x2="67483" y2="68584"/>
                        <a14:foregroundMark x1="84965" y1="80088" x2="84965" y2="80088"/>
                        <a14:foregroundMark x1="53846" y1="82080" x2="53846" y2="82080"/>
                        <a14:foregroundMark x1="33916" y1="83407" x2="33916" y2="83407"/>
                        <a14:foregroundMark x1="35315" y1="7743" x2="35315" y2="7743"/>
                        <a14:foregroundMark x1="61189" y1="43584" x2="61189" y2="43584"/>
                        <a14:foregroundMark x1="39860" y1="53540" x2="39860" y2="53540"/>
                        <a14:foregroundMark x1="66783" y1="54425" x2="66783" y2="54425"/>
                        <a14:foregroundMark x1="47552" y1="54867" x2="47552" y2="54867"/>
                        <a14:foregroundMark x1="26573" y1="82965" x2="26573" y2="82965"/>
                        <a14:foregroundMark x1="22028" y1="88938" x2="22028" y2="88938"/>
                        <a14:foregroundMark x1="48252" y1="20796" x2="48252" y2="20796"/>
                        <a14:foregroundMark x1="37762" y1="17035" x2="37762" y2="17035"/>
                        <a14:foregroundMark x1="41259" y1="11283" x2="41259" y2="11283"/>
                        <a14:foregroundMark x1="50350" y1="6858" x2="50350" y2="6858"/>
                        <a14:foregroundMark x1="29371" y1="7743" x2="29371" y2="7743"/>
                        <a14:foregroundMark x1="30769" y1="11504" x2="30769" y2="11504"/>
                        <a14:foregroundMark x1="31818" y1="18363" x2="31818" y2="18363"/>
                        <a14:foregroundMark x1="34266" y1="24336" x2="34266" y2="24336"/>
                        <a14:foregroundMark x1="57692" y1="27876" x2="57692" y2="27876"/>
                        <a14:foregroundMark x1="70629" y1="23673" x2="70629" y2="23673"/>
                        <a14:foregroundMark x1="76573" y1="19027" x2="76573" y2="19027"/>
                        <a14:foregroundMark x1="25524" y1="16593" x2="25524" y2="16593"/>
                        <a14:foregroundMark x1="23077" y1="17699" x2="23077" y2="17699"/>
                        <a14:foregroundMark x1="23776" y1="20796" x2="23776" y2="20796"/>
                        <a14:foregroundMark x1="27273" y1="17699" x2="27273" y2="17699"/>
                        <a14:foregroundMark x1="39860" y1="47788" x2="39860" y2="47788"/>
                        <a14:foregroundMark x1="41958" y1="47345" x2="41958" y2="47345"/>
                        <a14:foregroundMark x1="66434" y1="52876" x2="66434" y2="52876"/>
                        <a14:foregroundMark x1="74825" y1="70575" x2="74825" y2="70575"/>
                        <a14:foregroundMark x1="63986" y1="21239" x2="63986" y2="21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80" y="2243709"/>
            <a:ext cx="2249064" cy="35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30" y="908720"/>
            <a:ext cx="1071563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derecha"/>
          <p:cNvSpPr/>
          <p:nvPr/>
        </p:nvSpPr>
        <p:spPr>
          <a:xfrm>
            <a:off x="2061482" y="3933112"/>
            <a:ext cx="658796" cy="27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6" name="15 Flecha derecha"/>
          <p:cNvSpPr/>
          <p:nvPr/>
        </p:nvSpPr>
        <p:spPr>
          <a:xfrm>
            <a:off x="6776436" y="3933112"/>
            <a:ext cx="329398" cy="231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5 CuadroTexto"/>
          <p:cNvSpPr txBox="1"/>
          <p:nvPr/>
        </p:nvSpPr>
        <p:spPr>
          <a:xfrm>
            <a:off x="72535" y="1427832"/>
            <a:ext cx="3563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</a:t>
            </a:r>
            <a:r>
              <a:rPr lang="es-MX" dirty="0" smtClean="0"/>
              <a:t>plicación móvil con inteligencia artificial que:</a:t>
            </a:r>
          </a:p>
          <a:p>
            <a:r>
              <a:rPr lang="es-MX" dirty="0" smtClean="0"/>
              <a:t>Identifique alimentos desde imágenes.</a:t>
            </a:r>
          </a:p>
          <a:p>
            <a:r>
              <a:rPr lang="es-MX" dirty="0" smtClean="0"/>
              <a:t>Calcule sus calorías y porciones.</a:t>
            </a:r>
          </a:p>
          <a:p>
            <a:r>
              <a:rPr lang="es-MX" dirty="0" smtClean="0"/>
              <a:t>Genere recetas saludables automáticamente.</a:t>
            </a: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7511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Frameworks</a:t>
            </a:r>
            <a:r>
              <a:rPr lang="es-MX" dirty="0" smtClean="0"/>
              <a:t> y Librerías empleados </a:t>
            </a:r>
            <a:endParaRPr lang="es-BO" dirty="0"/>
          </a:p>
        </p:txBody>
      </p:sp>
      <p:pic>
        <p:nvPicPr>
          <p:cNvPr id="3" name="Google Shape;197;g319a7913f2f_5_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576" y="1556792"/>
            <a:ext cx="2674576" cy="20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72816"/>
            <a:ext cx="36671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Google Shape;199;g319a7913f2f_5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807" y="5009444"/>
            <a:ext cx="1584176" cy="140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1;g319a7913f2f_5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192" y="3834096"/>
            <a:ext cx="2514997" cy="103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21883"/>
            <a:ext cx="2455285" cy="1040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65" y="3875237"/>
            <a:ext cx="25812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10" y="4869160"/>
            <a:ext cx="25431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1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Modelos </a:t>
            </a:r>
            <a:r>
              <a:rPr lang="es-MX" dirty="0" err="1" smtClean="0"/>
              <a:t>ia</a:t>
            </a:r>
            <a:endParaRPr lang="es-BO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73272"/>
            <a:ext cx="269840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456706" y="1772816"/>
            <a:ext cx="6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Yolo </a:t>
            </a:r>
            <a:endParaRPr lang="es-BO" dirty="0"/>
          </a:p>
        </p:txBody>
      </p:sp>
      <p:sp>
        <p:nvSpPr>
          <p:cNvPr id="6" name="5 CuadroTexto"/>
          <p:cNvSpPr txBox="1"/>
          <p:nvPr/>
        </p:nvSpPr>
        <p:spPr>
          <a:xfrm>
            <a:off x="3851920" y="4221088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D</a:t>
            </a:r>
            <a:r>
              <a:rPr lang="es-MX" dirty="0" err="1" smtClean="0"/>
              <a:t>epth</a:t>
            </a:r>
            <a:r>
              <a:rPr lang="es-MX" dirty="0" smtClean="0"/>
              <a:t> </a:t>
            </a:r>
            <a:r>
              <a:rPr lang="es-MX" dirty="0" err="1" smtClean="0"/>
              <a:t>anything</a:t>
            </a:r>
            <a:endParaRPr lang="es-BO" dirty="0"/>
          </a:p>
        </p:txBody>
      </p:sp>
      <p:sp>
        <p:nvSpPr>
          <p:cNvPr id="7" name="6 CuadroTexto"/>
          <p:cNvSpPr txBox="1"/>
          <p:nvPr/>
        </p:nvSpPr>
        <p:spPr>
          <a:xfrm>
            <a:off x="6516216" y="174055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Gpt-3</a:t>
            </a:r>
            <a:endParaRPr lang="es-BO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09" y="4725144"/>
            <a:ext cx="3890441" cy="1794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08" y="2109882"/>
            <a:ext cx="2386221" cy="15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Flujo de trabajo</a:t>
            </a:r>
            <a:endParaRPr lang="es-BO" dirty="0"/>
          </a:p>
        </p:txBody>
      </p:sp>
      <p:sp>
        <p:nvSpPr>
          <p:cNvPr id="3" name="2 CuadroTexto"/>
          <p:cNvSpPr txBox="1"/>
          <p:nvPr/>
        </p:nvSpPr>
        <p:spPr>
          <a:xfrm>
            <a:off x="827584" y="1772816"/>
            <a:ext cx="789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El software trabaja por partes,  para poder generar una receta balanceada y saludable a partir </a:t>
            </a:r>
          </a:p>
          <a:p>
            <a:r>
              <a:rPr lang="es-MX" dirty="0" smtClean="0"/>
              <a:t>De los alimentos reconocidos.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30554" y="2564904"/>
            <a:ext cx="543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Reconocimiento de alimentos, calculo de porciones y calorías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4" y="3790798"/>
            <a:ext cx="2792132" cy="190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08" y="3920863"/>
            <a:ext cx="9906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40968"/>
            <a:ext cx="1513357" cy="295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Flecha derecha"/>
          <p:cNvSpPr/>
          <p:nvPr/>
        </p:nvSpPr>
        <p:spPr>
          <a:xfrm>
            <a:off x="3995936" y="4744775"/>
            <a:ext cx="288032" cy="1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11 Flecha derecha"/>
          <p:cNvSpPr/>
          <p:nvPr/>
        </p:nvSpPr>
        <p:spPr>
          <a:xfrm>
            <a:off x="5868144" y="4744775"/>
            <a:ext cx="288032" cy="1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8431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Flujo para reconocer alimentos, calorías y porciones</a:t>
            </a:r>
            <a:endParaRPr lang="es-BO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5271"/>
            <a:ext cx="8792277" cy="347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0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00808"/>
            <a:ext cx="1728192" cy="356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83568" y="692696"/>
            <a:ext cx="669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Generación de Receta para 1 sola persona a partir de los alimentos detectados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1888480" cy="36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4029965" y="3212976"/>
            <a:ext cx="974083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193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1102</TotalTime>
  <Words>163</Words>
  <Application>Microsoft Office PowerPoint</Application>
  <PresentationFormat>Presentación en pantalla (4:3)</PresentationFormat>
  <Paragraphs>38</Paragraphs>
  <Slides>14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Equidad</vt:lpstr>
      <vt:lpstr>Generador de recetas a partir de vegetales, carbohidratos y carnes</vt:lpstr>
      <vt:lpstr>Antecedentes </vt:lpstr>
      <vt:lpstr>Problemática </vt:lpstr>
      <vt:lpstr>Propuesta</vt:lpstr>
      <vt:lpstr>Frameworks y Librerías empleados </vt:lpstr>
      <vt:lpstr>Modelos ia</vt:lpstr>
      <vt:lpstr>Flujo de trabajo</vt:lpstr>
      <vt:lpstr>Flujo para reconocer alimentos, calorías y porciones</vt:lpstr>
      <vt:lpstr>Presentación de PowerPoint</vt:lpstr>
      <vt:lpstr>Flujo para generar receta para 1 persona.</vt:lpstr>
      <vt:lpstr>Recomendaciones</vt:lpstr>
      <vt:lpstr>Limitaciones</vt:lpstr>
      <vt:lpstr>Demostración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de recetas a partir de vegetales, carbohidratos y carnes</dc:title>
  <dc:creator>Jose Alfaro</dc:creator>
  <cp:lastModifiedBy>Jose Alfaro</cp:lastModifiedBy>
  <cp:revision>33</cp:revision>
  <dcterms:created xsi:type="dcterms:W3CDTF">2025-06-09T12:26:34Z</dcterms:created>
  <dcterms:modified xsi:type="dcterms:W3CDTF">2025-06-17T01:16:15Z</dcterms:modified>
</cp:coreProperties>
</file>